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8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7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1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44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66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F9FF-03B0-46F2-BE40-2D297CFC5720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35F6-19E2-43B0-A249-40604A167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Kreslíme graf v Excelu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4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3132856" y="685800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Tahem myší můžeme graf přesunout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32410" cy="523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7380312" y="1700808"/>
            <a:ext cx="1656184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004048" y="3717032"/>
            <a:ext cx="41283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Rozkliknutím</a:t>
            </a:r>
            <a:r>
              <a:rPr lang="cs-CZ" sz="2400" b="1" dirty="0" smtClean="0">
                <a:solidFill>
                  <a:srgbClr val="FF0000"/>
                </a:solidFill>
              </a:rPr>
              <a:t> si vybereme pro nás vhodný styl grafu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3" y="1019174"/>
            <a:ext cx="9157173" cy="517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Graf můžeme dále upravovat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992888" cy="564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08104" y="5445224"/>
            <a:ext cx="1584176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707904" y="5625244"/>
            <a:ext cx="1800200" cy="650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771800" y="6311181"/>
            <a:ext cx="295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rozklikneme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4825"/>
            <a:ext cx="9143999" cy="548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Takže nakonec například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" y="1200150"/>
            <a:ext cx="89058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Proč graf?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548880"/>
          </a:xfrm>
        </p:spPr>
        <p:txBody>
          <a:bodyPr/>
          <a:lstStyle/>
          <a:p>
            <a:r>
              <a:rPr lang="cs-CZ" dirty="0" smtClean="0"/>
              <a:t>Prezentace dat</a:t>
            </a:r>
          </a:p>
          <a:p>
            <a:r>
              <a:rPr lang="cs-CZ" dirty="0" smtClean="0"/>
              <a:t>Přehlednost</a:t>
            </a:r>
          </a:p>
          <a:p>
            <a:r>
              <a:rPr lang="cs-CZ" dirty="0" smtClean="0"/>
              <a:t>Možnost použít například v prezentacích, dokumentech ve Wordu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6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Jak na to?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Vytvoříme tabulku s daty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13" y="1298608"/>
            <a:ext cx="61817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Co potom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676672"/>
          </a:xfrm>
        </p:spPr>
        <p:txBody>
          <a:bodyPr/>
          <a:lstStyle/>
          <a:p>
            <a:r>
              <a:rPr lang="cs-CZ" dirty="0" smtClean="0"/>
              <a:t>Zvolíme vhodný typ grafu – karta Vložit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888"/>
            <a:ext cx="82296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2051720" y="1700808"/>
            <a:ext cx="482453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940152" y="3573016"/>
            <a:ext cx="0" cy="23816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83968" y="595466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Kliknutím vybereme typ grafu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Dostaneme například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50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211960" y="2492896"/>
            <a:ext cx="2664296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148064" y="3861048"/>
            <a:ext cx="38884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Rozkliknutím</a:t>
            </a:r>
            <a:r>
              <a:rPr lang="cs-CZ" sz="2400" b="1" dirty="0" smtClean="0">
                <a:solidFill>
                  <a:srgbClr val="FF0000"/>
                </a:solidFill>
              </a:rPr>
              <a:t> šipky se otevře nabídka různých sloupcových grafů, ze kterých si vybereme pro nás vhodný graf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 nás je vhodný například výsečový graf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563"/>
            <a:ext cx="9108504" cy="50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364088" y="2564904"/>
            <a:ext cx="1656184" cy="25378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580112" y="3717032"/>
            <a:ext cx="1440160" cy="1385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364088" y="5102766"/>
            <a:ext cx="360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Vybereme si z plošného a prostorového grafu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9" y="404664"/>
            <a:ext cx="9125743" cy="61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51720" y="1124744"/>
            <a:ext cx="0" cy="4680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95536" y="58052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Vybereme tahem myší data, ze kterých chceme graf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6225"/>
            <a:ext cx="9065071" cy="62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39552" y="3501008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4" idx="2"/>
          </p:cNvCxnSpPr>
          <p:nvPr/>
        </p:nvCxnSpPr>
        <p:spPr>
          <a:xfrm>
            <a:off x="1871700" y="4725144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27584" y="57332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Tuto oblast přetáhneme myší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41"/>
            <a:ext cx="9144000" cy="596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427984" y="2060848"/>
            <a:ext cx="0" cy="30963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195736" y="5157192"/>
            <a:ext cx="47525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Zkontrolujeme oblast, ve které jsme data vybrali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Potvrdíme kliknutím na OK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572000" y="4221088"/>
            <a:ext cx="237626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121</Words>
  <Application>Microsoft Office PowerPoint</Application>
  <PresentationFormat>Předvádění na obrazovce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Kreslíme graf v Excelu</vt:lpstr>
      <vt:lpstr>Proč graf?</vt:lpstr>
      <vt:lpstr>Jak na to? </vt:lpstr>
      <vt:lpstr>Co potom </vt:lpstr>
      <vt:lpstr>Dostaneme například</vt:lpstr>
      <vt:lpstr>Pro nás je vhodný například výsečový 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Graf můžeme dále upravovat</vt:lpstr>
      <vt:lpstr>Prezentace aplikace PowerPoint</vt:lpstr>
      <vt:lpstr>Takže nakonec například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Kreslíme graf v Excelu</dc:title>
  <dc:creator>PC-01J2</dc:creator>
  <cp:lastModifiedBy>PC-01J2</cp:lastModifiedBy>
  <cp:revision>7</cp:revision>
  <dcterms:created xsi:type="dcterms:W3CDTF">2013-04-23T19:16:00Z</dcterms:created>
  <dcterms:modified xsi:type="dcterms:W3CDTF">2013-04-23T20:25:38Z</dcterms:modified>
</cp:coreProperties>
</file>