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E5C16-695C-427A-9DC3-808FBFB9C67C}" type="datetimeFigureOut">
              <a:rPr lang="cs-CZ" smtClean="0"/>
              <a:t>03.02.2021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3DA65-509A-4CF1-BF0C-A25764F37C98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7200" b="1" dirty="0"/>
              <a:t>Kostra člověka</a:t>
            </a:r>
          </a:p>
        </p:txBody>
      </p:sp>
      <p:pic>
        <p:nvPicPr>
          <p:cNvPr id="1028" name="Picture 4" descr="C:\Documents and Settings\admin\Local Settings\Temporary Internet Files\Content.IE5\OHWW8RX9\MC90005335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857364"/>
            <a:ext cx="2786082" cy="3974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s odříznutým rohem na stejné straně 3"/>
          <p:cNvSpPr/>
          <p:nvPr/>
        </p:nvSpPr>
        <p:spPr>
          <a:xfrm>
            <a:off x="428596" y="714356"/>
            <a:ext cx="3643338" cy="1714512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>
                <a:solidFill>
                  <a:schemeClr val="tx1"/>
                </a:solidFill>
              </a:rPr>
              <a:t>- kostra je oporou těla</a:t>
            </a:r>
          </a:p>
        </p:txBody>
      </p:sp>
      <p:sp>
        <p:nvSpPr>
          <p:cNvPr id="5" name="Obdélník s odříznutým rohem na stejné straně 4"/>
          <p:cNvSpPr/>
          <p:nvPr/>
        </p:nvSpPr>
        <p:spPr>
          <a:xfrm>
            <a:off x="4429124" y="4929198"/>
            <a:ext cx="4429156" cy="1714512"/>
          </a:xfrm>
          <a:prstGeom prst="snip2Same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>
                <a:solidFill>
                  <a:schemeClr val="tx1"/>
                </a:solidFill>
              </a:rPr>
              <a:t>- chrání vnitřní orgány</a:t>
            </a:r>
          </a:p>
        </p:txBody>
      </p:sp>
      <p:pic>
        <p:nvPicPr>
          <p:cNvPr id="2050" name="Picture 2" descr="C:\Documents and Settings\admin\Local Settings\Temporary Internet Files\Content.IE5\GRAGFONX\MC90043874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14686"/>
            <a:ext cx="3833818" cy="2875364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Local Settings\Temporary Internet Files\Content.IE5\APSUM1WK\MC90043879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85728"/>
            <a:ext cx="3143272" cy="4191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- v těle máme přibližně 200 kostí</a:t>
            </a:r>
          </a:p>
        </p:txBody>
      </p:sp>
      <p:pic>
        <p:nvPicPr>
          <p:cNvPr id="3074" name="Picture 2" descr="Soubor:Anatomy of the Human Ear cs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4214842" cy="3161132"/>
          </a:xfrm>
          <a:prstGeom prst="rect">
            <a:avLst/>
          </a:prstGeom>
          <a:noFill/>
        </p:spPr>
      </p:pic>
      <p:sp>
        <p:nvSpPr>
          <p:cNvPr id="4" name="Obdélník se zakulaceným příčným rohem 3"/>
          <p:cNvSpPr/>
          <p:nvPr/>
        </p:nvSpPr>
        <p:spPr>
          <a:xfrm>
            <a:off x="428596" y="4500570"/>
            <a:ext cx="4000528" cy="1000132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/>
              <a:t>- nejmenší jsou v uchu</a:t>
            </a:r>
          </a:p>
        </p:txBody>
      </p:sp>
      <p:sp>
        <p:nvSpPr>
          <p:cNvPr id="5" name="Elipsa 4"/>
          <p:cNvSpPr/>
          <p:nvPr/>
        </p:nvSpPr>
        <p:spPr>
          <a:xfrm>
            <a:off x="2571736" y="2357430"/>
            <a:ext cx="714380" cy="714380"/>
          </a:xfrm>
          <a:prstGeom prst="ellipse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75" name="Picture 3" descr="C:\Documents and Settings\admin\Local Settings\Temporary Internet Files\Content.IE5\GRAGFONX\MP90038579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071546"/>
            <a:ext cx="4000512" cy="5600717"/>
          </a:xfrm>
          <a:prstGeom prst="rect">
            <a:avLst/>
          </a:prstGeom>
          <a:noFill/>
        </p:spPr>
      </p:pic>
      <p:sp>
        <p:nvSpPr>
          <p:cNvPr id="7" name="Obdélník se zakulaceným příčným rohem 6"/>
          <p:cNvSpPr/>
          <p:nvPr/>
        </p:nvSpPr>
        <p:spPr>
          <a:xfrm>
            <a:off x="2071670" y="5857868"/>
            <a:ext cx="4214842" cy="1000132"/>
          </a:xfrm>
          <a:prstGeom prst="round2Diag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/>
              <a:t>- největší je kost stehenní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- některé kosti spojují klouby</a:t>
            </a:r>
          </a:p>
        </p:txBody>
      </p:sp>
      <p:pic>
        <p:nvPicPr>
          <p:cNvPr id="16386" name="Picture 2" descr="C:\Documents and Settings\admin\Local Settings\Temporary Internet Files\Content.IE5\APSUM1WK\MC90043879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3964791" cy="5286388"/>
          </a:xfrm>
          <a:prstGeom prst="rect">
            <a:avLst/>
          </a:prstGeom>
          <a:noFill/>
        </p:spPr>
      </p:pic>
      <p:pic>
        <p:nvPicPr>
          <p:cNvPr id="16387" name="Picture 3" descr="C:\Documents and Settings\admin\Local Settings\Temporary Internet Files\Content.IE5\K6SR3GT2\MP90038579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643050"/>
            <a:ext cx="3561679" cy="498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Documents and Settings\admin\Local Settings\Temporary Internet Files\Content.IE5\APSUM1WK\MC90042632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42852"/>
            <a:ext cx="2714644" cy="6715148"/>
          </a:xfrm>
          <a:prstGeom prst="rect">
            <a:avLst/>
          </a:prstGeom>
          <a:noFill/>
        </p:spPr>
      </p:pic>
      <p:sp>
        <p:nvSpPr>
          <p:cNvPr id="6" name="Levá složená závorka 5"/>
          <p:cNvSpPr/>
          <p:nvPr/>
        </p:nvSpPr>
        <p:spPr>
          <a:xfrm>
            <a:off x="2500298" y="1071546"/>
            <a:ext cx="1857388" cy="1143008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aoblený obdélník 6"/>
          <p:cNvSpPr/>
          <p:nvPr/>
        </p:nvSpPr>
        <p:spPr>
          <a:xfrm>
            <a:off x="357158" y="1214422"/>
            <a:ext cx="2071702" cy="71438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kostra hrudníku</a:t>
            </a:r>
          </a:p>
        </p:txBody>
      </p:sp>
      <p:sp>
        <p:nvSpPr>
          <p:cNvPr id="8" name="Levá složená závorka 7"/>
          <p:cNvSpPr/>
          <p:nvPr/>
        </p:nvSpPr>
        <p:spPr>
          <a:xfrm>
            <a:off x="2143108" y="3143248"/>
            <a:ext cx="1857388" cy="3500462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0" y="4429132"/>
            <a:ext cx="2071702" cy="71438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kostra dolní končetiny</a:t>
            </a:r>
          </a:p>
        </p:txBody>
      </p:sp>
      <p:sp>
        <p:nvSpPr>
          <p:cNvPr id="11" name="Levá složená závorka 10"/>
          <p:cNvSpPr/>
          <p:nvPr/>
        </p:nvSpPr>
        <p:spPr>
          <a:xfrm rot="10251419">
            <a:off x="5163539" y="1056558"/>
            <a:ext cx="1857388" cy="3098156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aoblený obdélník 11"/>
          <p:cNvSpPr/>
          <p:nvPr/>
        </p:nvSpPr>
        <p:spPr>
          <a:xfrm>
            <a:off x="7072298" y="2071678"/>
            <a:ext cx="2071702" cy="71438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kostra horní končetiny</a:t>
            </a:r>
          </a:p>
        </p:txBody>
      </p:sp>
      <p:cxnSp>
        <p:nvCxnSpPr>
          <p:cNvPr id="14" name="Přímá spojovací čára 13"/>
          <p:cNvCxnSpPr/>
          <p:nvPr/>
        </p:nvCxnSpPr>
        <p:spPr>
          <a:xfrm>
            <a:off x="4714876" y="357166"/>
            <a:ext cx="1714512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aoblený obdélník 14"/>
          <p:cNvSpPr/>
          <p:nvPr/>
        </p:nvSpPr>
        <p:spPr>
          <a:xfrm>
            <a:off x="6429388" y="214290"/>
            <a:ext cx="2071702" cy="71438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lebka</a:t>
            </a:r>
          </a:p>
        </p:txBody>
      </p:sp>
      <p:cxnSp>
        <p:nvCxnSpPr>
          <p:cNvPr id="18" name="Přímá spojovací čára 17"/>
          <p:cNvCxnSpPr/>
          <p:nvPr/>
        </p:nvCxnSpPr>
        <p:spPr>
          <a:xfrm rot="10800000" flipV="1">
            <a:off x="2285984" y="2357430"/>
            <a:ext cx="2000264" cy="64294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aoblený obdélník 18"/>
          <p:cNvSpPr/>
          <p:nvPr/>
        </p:nvSpPr>
        <p:spPr>
          <a:xfrm>
            <a:off x="285720" y="3000372"/>
            <a:ext cx="2071702" cy="71438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páteř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5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Documents and Settings\admin\Local Settings\Temporary Internet Files\Content.IE5\APSUM1WK\MC90042632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42852"/>
            <a:ext cx="2714644" cy="6715148"/>
          </a:xfrm>
          <a:prstGeom prst="rect">
            <a:avLst/>
          </a:prstGeom>
          <a:noFill/>
        </p:spPr>
      </p:pic>
      <p:cxnSp>
        <p:nvCxnSpPr>
          <p:cNvPr id="16" name="Přímá spojovací čára 15"/>
          <p:cNvCxnSpPr/>
          <p:nvPr/>
        </p:nvCxnSpPr>
        <p:spPr>
          <a:xfrm rot="10800000" flipV="1">
            <a:off x="5000628" y="1000108"/>
            <a:ext cx="2143140" cy="3571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čára 16"/>
          <p:cNvCxnSpPr/>
          <p:nvPr/>
        </p:nvCxnSpPr>
        <p:spPr>
          <a:xfrm rot="10800000" flipV="1">
            <a:off x="1857356" y="3143248"/>
            <a:ext cx="2143140" cy="3571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ovací čára 19"/>
          <p:cNvCxnSpPr/>
          <p:nvPr/>
        </p:nvCxnSpPr>
        <p:spPr>
          <a:xfrm rot="10800000" flipV="1">
            <a:off x="1928794" y="4786322"/>
            <a:ext cx="2143140" cy="3571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aoblený obdélník 20"/>
          <p:cNvSpPr/>
          <p:nvPr/>
        </p:nvSpPr>
        <p:spPr>
          <a:xfrm>
            <a:off x="357158" y="1214422"/>
            <a:ext cx="2071702" cy="71438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žebra</a:t>
            </a:r>
          </a:p>
        </p:txBody>
      </p:sp>
      <p:sp>
        <p:nvSpPr>
          <p:cNvPr id="22" name="Zaoblený obdélník 21"/>
          <p:cNvSpPr/>
          <p:nvPr/>
        </p:nvSpPr>
        <p:spPr>
          <a:xfrm>
            <a:off x="214282" y="3500438"/>
            <a:ext cx="2071702" cy="71438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kyčelní kloub</a:t>
            </a:r>
          </a:p>
        </p:txBody>
      </p:sp>
      <p:sp>
        <p:nvSpPr>
          <p:cNvPr id="23" name="Zaoblený obdélník 22"/>
          <p:cNvSpPr/>
          <p:nvPr/>
        </p:nvSpPr>
        <p:spPr>
          <a:xfrm>
            <a:off x="285720" y="5143512"/>
            <a:ext cx="2071702" cy="71438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kolenní kloub</a:t>
            </a:r>
          </a:p>
        </p:txBody>
      </p:sp>
      <p:cxnSp>
        <p:nvCxnSpPr>
          <p:cNvPr id="24" name="Přímá spojovací čára 23"/>
          <p:cNvCxnSpPr/>
          <p:nvPr/>
        </p:nvCxnSpPr>
        <p:spPr>
          <a:xfrm rot="10800000" flipV="1">
            <a:off x="4714876" y="2428868"/>
            <a:ext cx="2143140" cy="3571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aoblený obdélník 26"/>
          <p:cNvSpPr/>
          <p:nvPr/>
        </p:nvSpPr>
        <p:spPr>
          <a:xfrm>
            <a:off x="6786578" y="2428868"/>
            <a:ext cx="2071702" cy="71438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pánev</a:t>
            </a:r>
          </a:p>
        </p:txBody>
      </p:sp>
      <p:cxnSp>
        <p:nvCxnSpPr>
          <p:cNvPr id="28" name="Přímá spojovací čára 27"/>
          <p:cNvCxnSpPr/>
          <p:nvPr/>
        </p:nvCxnSpPr>
        <p:spPr>
          <a:xfrm rot="10800000" flipV="1">
            <a:off x="5143504" y="2143116"/>
            <a:ext cx="2143140" cy="3571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aoblený obdélník 28"/>
          <p:cNvSpPr/>
          <p:nvPr/>
        </p:nvSpPr>
        <p:spPr>
          <a:xfrm>
            <a:off x="6786578" y="1428736"/>
            <a:ext cx="2071702" cy="71438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loketní kloub</a:t>
            </a:r>
          </a:p>
        </p:txBody>
      </p:sp>
      <p:cxnSp>
        <p:nvCxnSpPr>
          <p:cNvPr id="32" name="Přímá spojovací čára 31"/>
          <p:cNvCxnSpPr/>
          <p:nvPr/>
        </p:nvCxnSpPr>
        <p:spPr>
          <a:xfrm>
            <a:off x="5357818" y="3643314"/>
            <a:ext cx="1643074" cy="1143008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aoblený obdélník 32"/>
          <p:cNvSpPr/>
          <p:nvPr/>
        </p:nvSpPr>
        <p:spPr>
          <a:xfrm>
            <a:off x="6643702" y="4786322"/>
            <a:ext cx="2071702" cy="71438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zápěstní kloub</a:t>
            </a:r>
          </a:p>
        </p:txBody>
      </p:sp>
      <p:sp>
        <p:nvSpPr>
          <p:cNvPr id="36" name="Zaoblený obdélník 35"/>
          <p:cNvSpPr/>
          <p:nvPr/>
        </p:nvSpPr>
        <p:spPr>
          <a:xfrm>
            <a:off x="6715140" y="285728"/>
            <a:ext cx="2071702" cy="71438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/>
              <a:t>ramenní kloub</a:t>
            </a:r>
          </a:p>
        </p:txBody>
      </p:sp>
      <p:cxnSp>
        <p:nvCxnSpPr>
          <p:cNvPr id="37" name="Přímá spojovací čára 36"/>
          <p:cNvCxnSpPr/>
          <p:nvPr/>
        </p:nvCxnSpPr>
        <p:spPr>
          <a:xfrm rot="10800000" flipV="1">
            <a:off x="2428860" y="1500174"/>
            <a:ext cx="2143140" cy="35719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7" grpId="0" animBg="1"/>
      <p:bldP spid="29" grpId="0" animBg="1"/>
      <p:bldP spid="33" grpId="0" animBg="1"/>
      <p:bldP spid="36" grpId="0" animBg="1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55</Words>
  <Application>Microsoft Office PowerPoint</Application>
  <PresentationFormat>Předvádění na obrazovce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9" baseType="lpstr">
      <vt:lpstr>Arial</vt:lpstr>
      <vt:lpstr>Calibri</vt:lpstr>
      <vt:lpstr>Motiv sady Office</vt:lpstr>
      <vt:lpstr>Kostra člověka</vt:lpstr>
      <vt:lpstr>Prezentace aplikace PowerPoint</vt:lpstr>
      <vt:lpstr>- v těle máme přibližně 200 kostí</vt:lpstr>
      <vt:lpstr>- některé kosti spojují klouby</vt:lpstr>
      <vt:lpstr>Prezentace aplikace PowerPoint</vt:lpstr>
      <vt:lpstr>Prezentace aplikace PowerPoint</vt:lpstr>
    </vt:vector>
  </TitlesOfParts>
  <Company>ZŠT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Kostra člověka</dc:title>
  <dc:creator>Admin</dc:creator>
  <cp:lastModifiedBy>nicola.matouskova@outlook.cz</cp:lastModifiedBy>
  <cp:revision>25</cp:revision>
  <dcterms:created xsi:type="dcterms:W3CDTF">2013-02-16T15:00:11Z</dcterms:created>
  <dcterms:modified xsi:type="dcterms:W3CDTF">2021-02-03T14:21:45Z</dcterms:modified>
</cp:coreProperties>
</file>