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4" r:id="rId1"/>
  </p:sldMasterIdLst>
  <p:notesMasterIdLst>
    <p:notesMasterId r:id="rId24"/>
  </p:notesMasterIdLst>
  <p:sldIdLst>
    <p:sldId id="289" r:id="rId2"/>
    <p:sldId id="258" r:id="rId3"/>
    <p:sldId id="275" r:id="rId4"/>
    <p:sldId id="276" r:id="rId5"/>
    <p:sldId id="274" r:id="rId6"/>
    <p:sldId id="278" r:id="rId7"/>
    <p:sldId id="279" r:id="rId8"/>
    <p:sldId id="280" r:id="rId9"/>
    <p:sldId id="281" r:id="rId10"/>
    <p:sldId id="282" r:id="rId11"/>
    <p:sldId id="283" r:id="rId12"/>
    <p:sldId id="284" r:id="rId13"/>
    <p:sldId id="285" r:id="rId14"/>
    <p:sldId id="286" r:id="rId15"/>
    <p:sldId id="287" r:id="rId16"/>
    <p:sldId id="288" r:id="rId17"/>
    <p:sldId id="277" r:id="rId18"/>
    <p:sldId id="273" r:id="rId19"/>
    <p:sldId id="272" r:id="rId20"/>
    <p:sldId id="270" r:id="rId21"/>
    <p:sldId id="271" r:id="rId22"/>
    <p:sldId id="268" r:id="rId23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69E5C"/>
    <a:srgbClr val="C2F02E"/>
    <a:srgbClr val="99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620"/>
    <p:restoredTop sz="94660"/>
  </p:normalViewPr>
  <p:slideViewPr>
    <p:cSldViewPr>
      <p:cViewPr varScale="1">
        <p:scale>
          <a:sx n="81" d="100"/>
          <a:sy n="81" d="100"/>
        </p:scale>
        <p:origin x="917" y="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8" d="100"/>
        <a:sy n="98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3B352B6-485E-4EFC-914D-322FA62867E0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930D41-55B4-46B2-AB7F-22571855FAF1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928237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římá spojnice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Nadpis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9" name="Podnadpis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cs-CZ"/>
              <a:t>Kliknutím lze upravit styl předlohy.</a:t>
            </a:r>
            <a:endParaRPr kumimoji="0" lang="en-US"/>
          </a:p>
        </p:txBody>
      </p:sp>
      <p:sp>
        <p:nvSpPr>
          <p:cNvPr id="16" name="Zástupný symbol pro datum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2" name="Zástupný symbol pro zápatí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15" name="Zástupný symbol pro číslo snímku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cs-CZ"/>
              <a:t>Kliknutím lze upravit styly předlohy textu.</a:t>
            </a:r>
          </a:p>
          <a:p>
            <a:pPr lvl="1" eaLnBrk="1" latinLnBrk="0" hangingPunct="1"/>
            <a:r>
              <a:rPr lang="cs-CZ"/>
              <a:t>Druhá úroveň</a:t>
            </a:r>
          </a:p>
          <a:p>
            <a:pPr lvl="2" eaLnBrk="1" latinLnBrk="0" hangingPunct="1"/>
            <a:r>
              <a:rPr lang="cs-CZ"/>
              <a:t>Třetí úroveň</a:t>
            </a:r>
          </a:p>
          <a:p>
            <a:pPr lvl="3" eaLnBrk="1" latinLnBrk="0" hangingPunct="1"/>
            <a:r>
              <a:rPr lang="cs-CZ"/>
              <a:t>Čtvrtá úroveň</a:t>
            </a:r>
          </a:p>
          <a:p>
            <a:pPr lvl="4" eaLnBrk="1" latinLnBrk="0" hangingPunct="1"/>
            <a:r>
              <a:rPr lang="cs-CZ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cs-CZ"/>
              <a:t>Kliknutím lze upravit styly předlohy textu.</a:t>
            </a:r>
          </a:p>
          <a:p>
            <a:pPr lvl="1" eaLnBrk="1" latinLnBrk="0" hangingPunct="1"/>
            <a:r>
              <a:rPr lang="cs-CZ"/>
              <a:t>Druhá úroveň</a:t>
            </a:r>
          </a:p>
          <a:p>
            <a:pPr lvl="2" eaLnBrk="1" latinLnBrk="0" hangingPunct="1"/>
            <a:r>
              <a:rPr lang="cs-CZ"/>
              <a:t>Třetí úroveň</a:t>
            </a:r>
          </a:p>
          <a:p>
            <a:pPr lvl="3" eaLnBrk="1" latinLnBrk="0" hangingPunct="1"/>
            <a:r>
              <a:rPr lang="cs-CZ"/>
              <a:t>Čtvrtá úroveň</a:t>
            </a:r>
          </a:p>
          <a:p>
            <a:pPr lvl="4" eaLnBrk="1" latinLnBrk="0" hangingPunct="1"/>
            <a:r>
              <a:rPr lang="cs-CZ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Nadpis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27" name="Zástupný symbol pro obsah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cs-CZ"/>
              <a:t>Kliknutím lze upravit styly předlohy textu.</a:t>
            </a:r>
          </a:p>
          <a:p>
            <a:pPr lvl="1" eaLnBrk="1" latinLnBrk="0" hangingPunct="1"/>
            <a:r>
              <a:rPr lang="cs-CZ"/>
              <a:t>Druhá úroveň</a:t>
            </a:r>
          </a:p>
          <a:p>
            <a:pPr lvl="2" eaLnBrk="1" latinLnBrk="0" hangingPunct="1"/>
            <a:r>
              <a:rPr lang="cs-CZ"/>
              <a:t>Třetí úroveň</a:t>
            </a:r>
          </a:p>
          <a:p>
            <a:pPr lvl="3" eaLnBrk="1" latinLnBrk="0" hangingPunct="1"/>
            <a:r>
              <a:rPr lang="cs-CZ"/>
              <a:t>Čtvrtá úroveň</a:t>
            </a:r>
          </a:p>
          <a:p>
            <a:pPr lvl="4" eaLnBrk="1" latinLnBrk="0" hangingPunct="1"/>
            <a:r>
              <a:rPr lang="cs-CZ"/>
              <a:t>Pátá úroveň</a:t>
            </a:r>
            <a:endParaRPr kumimoji="0" lang="en-US"/>
          </a:p>
        </p:txBody>
      </p:sp>
      <p:sp>
        <p:nvSpPr>
          <p:cNvPr id="25" name="Zástupný symbol pro datum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19" name="Zástupný symbol pro zápatí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cs-CZ"/>
          </a:p>
        </p:txBody>
      </p:sp>
      <p:sp>
        <p:nvSpPr>
          <p:cNvPr id="16" name="Zástupný symbol pro číslo snímku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Záhlaví části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římá spojnice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cs-CZ"/>
              <a:t>Kliknutím lze upravit styly předlohy textu.</a:t>
            </a:r>
          </a:p>
        </p:txBody>
      </p:sp>
      <p:sp>
        <p:nvSpPr>
          <p:cNvPr id="19" name="Zástupný symbol pro datum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11" name="Zástupný symbol pro zápatí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16" name="Zástupný symbol pro číslo snímku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  <p:sp>
        <p:nvSpPr>
          <p:cNvPr id="8" name="Nadpis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cs-CZ"/>
              <a:t>Kliknutím lze upravit styl.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Nadpis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14" name="Zástupný symbol pro obsah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/>
              <a:t>Kliknutím lze upravit styly předlohy textu.</a:t>
            </a:r>
          </a:p>
          <a:p>
            <a:pPr lvl="1" eaLnBrk="1" latinLnBrk="0" hangingPunct="1"/>
            <a:r>
              <a:rPr lang="cs-CZ"/>
              <a:t>Druhá úroveň</a:t>
            </a:r>
          </a:p>
          <a:p>
            <a:pPr lvl="2" eaLnBrk="1" latinLnBrk="0" hangingPunct="1"/>
            <a:r>
              <a:rPr lang="cs-CZ"/>
              <a:t>Třetí úroveň</a:t>
            </a:r>
          </a:p>
          <a:p>
            <a:pPr lvl="3" eaLnBrk="1" latinLnBrk="0" hangingPunct="1"/>
            <a:r>
              <a:rPr lang="cs-CZ"/>
              <a:t>Čtvrtá úroveň</a:t>
            </a:r>
          </a:p>
          <a:p>
            <a:pPr lvl="4" eaLnBrk="1" latinLnBrk="0" hangingPunct="1"/>
            <a:r>
              <a:rPr lang="cs-CZ"/>
              <a:t>Pátá úroveň</a:t>
            </a:r>
            <a:endParaRPr kumimoji="0" lang="en-US"/>
          </a:p>
        </p:txBody>
      </p:sp>
      <p:sp>
        <p:nvSpPr>
          <p:cNvPr id="13" name="Zástupný symbol pro obsah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/>
              <a:t>Kliknutím lze upravit styly předlohy textu.</a:t>
            </a:r>
          </a:p>
          <a:p>
            <a:pPr lvl="1" eaLnBrk="1" latinLnBrk="0" hangingPunct="1"/>
            <a:r>
              <a:rPr lang="cs-CZ"/>
              <a:t>Druhá úroveň</a:t>
            </a:r>
          </a:p>
          <a:p>
            <a:pPr lvl="2" eaLnBrk="1" latinLnBrk="0" hangingPunct="1"/>
            <a:r>
              <a:rPr lang="cs-CZ"/>
              <a:t>Třetí úroveň</a:t>
            </a:r>
          </a:p>
          <a:p>
            <a:pPr lvl="3" eaLnBrk="1" latinLnBrk="0" hangingPunct="1"/>
            <a:r>
              <a:rPr lang="cs-CZ"/>
              <a:t>Čtvrtá úroveň</a:t>
            </a:r>
          </a:p>
          <a:p>
            <a:pPr lvl="4" eaLnBrk="1" latinLnBrk="0" hangingPunct="1"/>
            <a:r>
              <a:rPr lang="cs-CZ"/>
              <a:t>Pátá úroveň</a:t>
            </a:r>
            <a:endParaRPr kumimoji="0" lang="en-US"/>
          </a:p>
        </p:txBody>
      </p:sp>
      <p:sp>
        <p:nvSpPr>
          <p:cNvPr id="21" name="Zástupný symbol pro datum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10" name="Zástupný symbol pro zápatí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1" name="Zástupný symbol pro číslo snímku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Nadpis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13" name="Zástupný symbol pro text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s-CZ"/>
              <a:t>Kliknutím lze upravit styly předlohy textu.</a:t>
            </a:r>
          </a:p>
        </p:txBody>
      </p:sp>
      <p:sp>
        <p:nvSpPr>
          <p:cNvPr id="25" name="Zástupný symbol pro text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s-CZ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cs-CZ"/>
              <a:t>Kliknutím lze upravit styly předlohy textu.</a:t>
            </a:r>
          </a:p>
          <a:p>
            <a:pPr lvl="1" eaLnBrk="1" latinLnBrk="0" hangingPunct="1"/>
            <a:r>
              <a:rPr lang="cs-CZ"/>
              <a:t>Druhá úroveň</a:t>
            </a:r>
          </a:p>
          <a:p>
            <a:pPr lvl="2" eaLnBrk="1" latinLnBrk="0" hangingPunct="1"/>
            <a:r>
              <a:rPr lang="cs-CZ"/>
              <a:t>Třetí úroveň</a:t>
            </a:r>
          </a:p>
          <a:p>
            <a:pPr lvl="3" eaLnBrk="1" latinLnBrk="0" hangingPunct="1"/>
            <a:r>
              <a:rPr lang="cs-CZ"/>
              <a:t>Čtvrtá úroveň</a:t>
            </a:r>
          </a:p>
          <a:p>
            <a:pPr lvl="4" eaLnBrk="1" latinLnBrk="0" hangingPunct="1"/>
            <a:r>
              <a:rPr lang="cs-CZ"/>
              <a:t>Pátá úroveň</a:t>
            </a:r>
            <a:endParaRPr kumimoji="0" lang="en-US"/>
          </a:p>
        </p:txBody>
      </p:sp>
      <p:sp>
        <p:nvSpPr>
          <p:cNvPr id="28" name="Zástupný symbol pro obsah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cs-CZ"/>
              <a:t>Kliknutím lze upravit styly předlohy textu.</a:t>
            </a:r>
          </a:p>
          <a:p>
            <a:pPr lvl="1" eaLnBrk="1" latinLnBrk="0" hangingPunct="1"/>
            <a:r>
              <a:rPr lang="cs-CZ"/>
              <a:t>Druhá úroveň</a:t>
            </a:r>
          </a:p>
          <a:p>
            <a:pPr lvl="2" eaLnBrk="1" latinLnBrk="0" hangingPunct="1"/>
            <a:r>
              <a:rPr lang="cs-CZ"/>
              <a:t>Třetí úroveň</a:t>
            </a:r>
          </a:p>
          <a:p>
            <a:pPr lvl="3" eaLnBrk="1" latinLnBrk="0" hangingPunct="1"/>
            <a:r>
              <a:rPr lang="cs-CZ"/>
              <a:t>Čtvrtá úroveň</a:t>
            </a:r>
          </a:p>
          <a:p>
            <a:pPr lvl="4" eaLnBrk="1" latinLnBrk="0" hangingPunct="1"/>
            <a:r>
              <a:rPr lang="cs-CZ"/>
              <a:t>Pátá úroveň</a:t>
            </a:r>
            <a:endParaRPr kumimoji="0" lang="en-US"/>
          </a:p>
        </p:txBody>
      </p:sp>
      <p:sp>
        <p:nvSpPr>
          <p:cNvPr id="10" name="Zástupný symbol pro datum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  <p:sp>
        <p:nvSpPr>
          <p:cNvPr id="11" name="Přímá spojnice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Nadpis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12" name="Zástupný symbol pro datum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21" name="Zástupný symbol pro zápatí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24" name="Zástupný symbol pro zápatí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římá spojnice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Nadpis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26" name="Zástupný symbol pro text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cs-CZ"/>
              <a:t>Kliknutím lze upravit styly předlohy textu.</a:t>
            </a:r>
          </a:p>
        </p:txBody>
      </p:sp>
      <p:sp>
        <p:nvSpPr>
          <p:cNvPr id="14" name="Zástupný symbol pro obsah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cs-CZ"/>
              <a:t>Kliknutím lze upravit styly předlohy textu.</a:t>
            </a:r>
          </a:p>
          <a:p>
            <a:pPr lvl="1" eaLnBrk="1" latinLnBrk="0" hangingPunct="1"/>
            <a:r>
              <a:rPr lang="cs-CZ"/>
              <a:t>Druhá úroveň</a:t>
            </a:r>
          </a:p>
          <a:p>
            <a:pPr lvl="2" eaLnBrk="1" latinLnBrk="0" hangingPunct="1"/>
            <a:r>
              <a:rPr lang="cs-CZ"/>
              <a:t>Třetí úroveň</a:t>
            </a:r>
          </a:p>
          <a:p>
            <a:pPr lvl="3" eaLnBrk="1" latinLnBrk="0" hangingPunct="1"/>
            <a:r>
              <a:rPr lang="cs-CZ"/>
              <a:t>Čtvrtá úroveň</a:t>
            </a:r>
          </a:p>
          <a:p>
            <a:pPr lvl="4" eaLnBrk="1" latinLnBrk="0" hangingPunct="1"/>
            <a:r>
              <a:rPr lang="cs-CZ"/>
              <a:t>Pátá úroveň</a:t>
            </a:r>
            <a:endParaRPr kumimoji="0" lang="en-US"/>
          </a:p>
        </p:txBody>
      </p:sp>
      <p:sp>
        <p:nvSpPr>
          <p:cNvPr id="25" name="Zástupný symbol pro datum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29" name="Zástupný symbol pro zápatí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ástupný symbol pro obrázek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cs-CZ"/>
              <a:t>Kliknutím na ikonu přidáte obrázek.</a:t>
            </a:r>
            <a:endParaRPr kumimoji="0" lang="en-US" dirty="0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1" name="Zástupný symbol pro číslo snímku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  <p:sp>
        <p:nvSpPr>
          <p:cNvPr id="17" name="Nadpis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26" name="Zástupný symbol pro text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cs-CZ"/>
              <a:t>Kliknutím lze upravit styly předlohy textu.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římá spojnice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Zástupný symbol pro text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cs-CZ"/>
              <a:t>Kliknutím lze upravit styly předlohy textu.</a:t>
            </a:r>
          </a:p>
          <a:p>
            <a:pPr lvl="1" eaLnBrk="1" latinLnBrk="0" hangingPunct="1"/>
            <a:r>
              <a:rPr kumimoji="0" lang="cs-CZ"/>
              <a:t>Druhá úroveň</a:t>
            </a:r>
          </a:p>
          <a:p>
            <a:pPr lvl="2" eaLnBrk="1" latinLnBrk="0" hangingPunct="1"/>
            <a:r>
              <a:rPr kumimoji="0" lang="cs-CZ"/>
              <a:t>Třetí úroveň</a:t>
            </a:r>
          </a:p>
          <a:p>
            <a:pPr lvl="3" eaLnBrk="1" latinLnBrk="0" hangingPunct="1"/>
            <a:r>
              <a:rPr kumimoji="0" lang="cs-CZ"/>
              <a:t>Čtvrtá úroveň</a:t>
            </a:r>
          </a:p>
          <a:p>
            <a:pPr lvl="4" eaLnBrk="1" latinLnBrk="0" hangingPunct="1"/>
            <a:r>
              <a:rPr kumimoji="0" lang="cs-CZ"/>
              <a:t>Pátá úroveň</a:t>
            </a:r>
            <a:endParaRPr kumimoji="0" lang="en-US"/>
          </a:p>
        </p:txBody>
      </p:sp>
      <p:sp>
        <p:nvSpPr>
          <p:cNvPr id="11" name="Zástupný symbol pro datum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670F729F-5F3D-4E6B-8784-0B8B76C1B1B8}" type="datetimeFigureOut">
              <a:rPr lang="cs-CZ" smtClean="0"/>
              <a:pPr/>
              <a:t>03.03.2021</a:t>
            </a:fld>
            <a:endParaRPr lang="cs-CZ"/>
          </a:p>
        </p:txBody>
      </p:sp>
      <p:sp>
        <p:nvSpPr>
          <p:cNvPr id="28" name="Zástupný symbol pro zápatí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93A1ABB0-2647-420B-99DE-0CAC97BFFF3D}" type="slidenum">
              <a:rPr lang="cs-CZ" smtClean="0"/>
              <a:pPr/>
              <a:t>‹#›</a:t>
            </a:fld>
            <a:endParaRPr lang="cs-CZ"/>
          </a:p>
        </p:txBody>
      </p:sp>
      <p:sp>
        <p:nvSpPr>
          <p:cNvPr id="10" name="Zástupný symbol pro nadpis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cs-CZ"/>
              <a:t>Kliknutím lze upravit styl.</a:t>
            </a:r>
            <a:endParaRPr kumimoji="0" lang="en-US"/>
          </a:p>
        </p:txBody>
      </p:sp>
      <p:sp>
        <p:nvSpPr>
          <p:cNvPr id="9" name="Přímá spojnice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Přímá spojnice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5" r:id="rId1"/>
    <p:sldLayoutId id="2147483706" r:id="rId2"/>
    <p:sldLayoutId id="2147483707" r:id="rId3"/>
    <p:sldLayoutId id="2147483708" r:id="rId4"/>
    <p:sldLayoutId id="2147483709" r:id="rId5"/>
    <p:sldLayoutId id="2147483710" r:id="rId6"/>
    <p:sldLayoutId id="2147483711" r:id="rId7"/>
    <p:sldLayoutId id="2147483712" r:id="rId8"/>
    <p:sldLayoutId id="2147483713" r:id="rId9"/>
    <p:sldLayoutId id="2147483714" r:id="rId10"/>
    <p:sldLayoutId id="2147483715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CC4DDBD9-BE26-47EF-BA56-0C1F4EAC6A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AD2BFB77-E5A3-4B30-A8CE-9CC004D757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cs-CZ" sz="9600" dirty="0"/>
              <a:t>Kostra</a:t>
            </a:r>
          </a:p>
        </p:txBody>
      </p:sp>
    </p:spTree>
    <p:extLst>
      <p:ext uri="{BB962C8B-B14F-4D97-AF65-F5344CB8AC3E}">
        <p14:creationId xmlns:p14="http://schemas.microsoft.com/office/powerpoint/2010/main" val="948081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Horní končetiny máme k tělu připevněny klíční kostí a …….?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lopatkou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Jaká kost je nejdelší a nejsilnější kostí v těle?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stehenní kost 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Co se nachází v delších kostech?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611560" y="3356992"/>
            <a:ext cx="813690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kostní dřeň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Kostra spolu se svaly umožňuje?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pohyb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25959" y="1637436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Uvnitř kostí jsou?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nervy a cévy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Lebka se dělí na obličejovou část a 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755576" y="3356992"/>
            <a:ext cx="7776863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mozkovou část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Kostra hrudníku chrání?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srdce a plíce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Kosti lebky jsou?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ploché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Kost holenní najdeme v kostře ………?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904226" y="3327648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dolní končetiny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Vřetenní kost se nachází v kostře …….?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horní končetiny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87918" y="1412776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Celkový tvar těla je určen?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kostrou</a:t>
            </a:r>
          </a:p>
        </p:txBody>
      </p:sp>
    </p:spTree>
    <p:extLst>
      <p:ext uri="{BB962C8B-B14F-4D97-AF65-F5344CB8AC3E}">
        <p14:creationId xmlns:p14="http://schemas.microsoft.com/office/powerpoint/2010/main" val="406554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Červené krvinky se tvoří v?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200797" y="3140968"/>
            <a:ext cx="8757305" cy="2644898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kostní dřeni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Páteř chrání?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míchu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Páteř nám umožňuje?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395536" y="3356992"/>
            <a:ext cx="8472801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pohyb ve vzpřímené poloze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Kolik žeber máme v těle?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12 párů 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Pohyblivé spojení kostí se nazývá?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kloub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Nepohyblivé spojení kostí se nazývá?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šev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Lebka chrání smyslové orgány a ……….?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mozek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………… je 2x esovitě zakřivená.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páteř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Čím jsou připevněna žebra k hrudní kosti a obratlům?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24735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chrupavkou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aoblený obdélník 5"/>
          <p:cNvSpPr/>
          <p:nvPr/>
        </p:nvSpPr>
        <p:spPr>
          <a:xfrm>
            <a:off x="1979712" y="1611110"/>
            <a:ext cx="5184575" cy="2088232"/>
          </a:xfrm>
          <a:prstGeom prst="roundRect">
            <a:avLst/>
          </a:prstGeom>
          <a:gradFill flip="none" rotWithShape="1">
            <a:gsLst>
              <a:gs pos="0">
                <a:schemeClr val="accent6">
                  <a:tint val="30000"/>
                  <a:satMod val="250000"/>
                </a:schemeClr>
              </a:gs>
              <a:gs pos="72000">
                <a:schemeClr val="accent6">
                  <a:tint val="75000"/>
                  <a:satMod val="210000"/>
                </a:schemeClr>
              </a:gs>
              <a:gs pos="100000">
                <a:schemeClr val="accent6">
                  <a:tint val="85000"/>
                  <a:satMod val="21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 w="114300" prst="artDeco"/>
          </a:sp3d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400" b="1" dirty="0">
                <a:ln w="3175" cmpd="sng">
                  <a:solidFill>
                    <a:schemeClr val="accent5">
                      <a:lumMod val="75000"/>
                    </a:schemeClr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latin typeface="Comic Sans MS" pitchFamily="66" charset="0"/>
              </a:rPr>
              <a:t>Kostra hlavy se také nazývá?</a:t>
            </a:r>
          </a:p>
        </p:txBody>
      </p:sp>
      <p:sp>
        <p:nvSpPr>
          <p:cNvPr id="10" name="Vodorovný svitek 9"/>
          <p:cNvSpPr/>
          <p:nvPr/>
        </p:nvSpPr>
        <p:spPr>
          <a:xfrm>
            <a:off x="863587" y="3356992"/>
            <a:ext cx="7416824" cy="2088232"/>
          </a:xfrm>
          <a:prstGeom prst="horizontalScroll">
            <a:avLst>
              <a:gd name="adj" fmla="val 25000"/>
            </a:avLst>
          </a:prstGeom>
          <a:solidFill>
            <a:srgbClr val="99FFCC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cs-CZ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Comic Sans MS" pitchFamily="66" charset="0"/>
              </a:rPr>
              <a:t>lebka </a:t>
            </a:r>
          </a:p>
        </p:txBody>
      </p:sp>
    </p:spTree>
    <p:extLst>
      <p:ext uri="{BB962C8B-B14F-4D97-AF65-F5344CB8AC3E}">
        <p14:creationId xmlns:p14="http://schemas.microsoft.com/office/powerpoint/2010/main" val="981153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10" grpId="0" animBg="1"/>
    </p:bld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esta">
  <a:themeElements>
    <a:clrScheme name="Cesta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Cesta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esta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518</TotalTime>
  <Words>167</Words>
  <Application>Microsoft Office PowerPoint</Application>
  <PresentationFormat>Předvádění na obrazovce (4:3)</PresentationFormat>
  <Paragraphs>43</Paragraphs>
  <Slides>22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8" baseType="lpstr">
      <vt:lpstr>Calibri</vt:lpstr>
      <vt:lpstr>Comic Sans MS</vt:lpstr>
      <vt:lpstr>Franklin Gothic Book</vt:lpstr>
      <vt:lpstr>Franklin Gothic Medium</vt:lpstr>
      <vt:lpstr>Wingdings 2</vt:lpstr>
      <vt:lpstr>Cesta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svetlana</dc:creator>
  <cp:lastModifiedBy>nicola.matouskova@outlook.cz</cp:lastModifiedBy>
  <cp:revision>64</cp:revision>
  <dcterms:created xsi:type="dcterms:W3CDTF">2013-05-04T11:04:08Z</dcterms:created>
  <dcterms:modified xsi:type="dcterms:W3CDTF">2021-03-03T12:24:37Z</dcterms:modified>
</cp:coreProperties>
</file>

<file path=docProps/thumbnail.jpeg>
</file>